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6408738" cy="4572000"/>
  <p:notesSz cx="6858000" cy="9144000"/>
  <p:defaultTextStyle>
    <a:defPPr>
      <a:defRPr lang="ja-JP"/>
    </a:defPPr>
    <a:lvl1pPr marL="0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313731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627461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941192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254923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1568653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1882384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2196114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2509845" algn="l" defTabSz="62746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0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064" autoAdjust="0"/>
  </p:normalViewPr>
  <p:slideViewPr>
    <p:cSldViewPr showGuides="1">
      <p:cViewPr varScale="1">
        <p:scale>
          <a:sx n="113" d="100"/>
          <a:sy n="113" d="100"/>
        </p:scale>
        <p:origin x="1026" y="96"/>
      </p:cViewPr>
      <p:guideLst>
        <p:guide orient="horz" pos="1440"/>
        <p:guide pos="20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6408738" cy="4571140"/>
          </a:xfrm>
          <a:prstGeom prst="rect">
            <a:avLst/>
          </a:prstGeom>
        </p:spPr>
      </p:pic>
      <p:sp>
        <p:nvSpPr>
          <p:cNvPr id="9" name="正方形/長方形 8"/>
          <p:cNvSpPr/>
          <p:nvPr userDrawn="1"/>
        </p:nvSpPr>
        <p:spPr>
          <a:xfrm rot="21375217">
            <a:off x="1014719" y="983414"/>
            <a:ext cx="4464496" cy="288032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noFill/>
              </a:ln>
            </a:endParaRP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 rot="21375217">
            <a:off x="1122731" y="1087203"/>
            <a:ext cx="4248472" cy="2672743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033" y="198438"/>
            <a:ext cx="6049317" cy="8636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kumimoji="1" lang="ja-JP" altLang="en-US" dirty="0"/>
              <a:t>文字を追加する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45798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6408738" cy="4571140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1008063" y="773112"/>
            <a:ext cx="4392613" cy="2881039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4858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6408738" cy="4571140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 rot="211523">
            <a:off x="399170" y="1136986"/>
            <a:ext cx="2520950" cy="2520950"/>
          </a:xfrm>
          <a:blipFill dpi="0" rotWithShape="1">
            <a:blip r:embed="rId3"/>
            <a:srcRect/>
            <a:tile tx="-247650" ty="0" sx="71000" sy="71000" flip="none" algn="tl"/>
          </a:blip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11" hasCustomPrompt="1"/>
          </p:nvPr>
        </p:nvSpPr>
        <p:spPr>
          <a:xfrm rot="21225048">
            <a:off x="3478101" y="687524"/>
            <a:ext cx="2520950" cy="2520950"/>
          </a:xfrm>
          <a:blipFill dpi="0" rotWithShape="1">
            <a:blip r:embed="rId4"/>
            <a:srcRect/>
            <a:tile tx="-247650" ty="0" sx="71000" sy="71000" flip="none" algn="tl"/>
          </a:blip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58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6408738" cy="4571140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1667813" y="970587"/>
            <a:ext cx="3336483" cy="2035550"/>
          </a:xfrm>
          <a:custGeom>
            <a:avLst/>
            <a:gdLst>
              <a:gd name="connsiteX0" fmla="*/ 1008112 w 3024063"/>
              <a:gd name="connsiteY0" fmla="*/ 0 h 2016224"/>
              <a:gd name="connsiteX1" fmla="*/ 2015951 w 3024063"/>
              <a:gd name="connsiteY1" fmla="*/ 0 h 2016224"/>
              <a:gd name="connsiteX2" fmla="*/ 3024063 w 3024063"/>
              <a:gd name="connsiteY2" fmla="*/ 1008112 h 2016224"/>
              <a:gd name="connsiteX3" fmla="*/ 3024063 w 3024063"/>
              <a:gd name="connsiteY3" fmla="*/ 2016224 h 2016224"/>
              <a:gd name="connsiteX4" fmla="*/ 3024063 w 3024063"/>
              <a:gd name="connsiteY4" fmla="*/ 2016224 h 2016224"/>
              <a:gd name="connsiteX5" fmla="*/ 0 w 3024063"/>
              <a:gd name="connsiteY5" fmla="*/ 2016224 h 2016224"/>
              <a:gd name="connsiteX6" fmla="*/ 0 w 3024063"/>
              <a:gd name="connsiteY6" fmla="*/ 2016224 h 2016224"/>
              <a:gd name="connsiteX7" fmla="*/ 0 w 3024063"/>
              <a:gd name="connsiteY7" fmla="*/ 1008112 h 2016224"/>
              <a:gd name="connsiteX8" fmla="*/ 1008112 w 3024063"/>
              <a:gd name="connsiteY8" fmla="*/ 0 h 2016224"/>
              <a:gd name="connsiteX0" fmla="*/ 1008112 w 3024063"/>
              <a:gd name="connsiteY0" fmla="*/ 3386 h 2019610"/>
              <a:gd name="connsiteX1" fmla="*/ 2015951 w 3024063"/>
              <a:gd name="connsiteY1" fmla="*/ 3386 h 2019610"/>
              <a:gd name="connsiteX2" fmla="*/ 3024063 w 3024063"/>
              <a:gd name="connsiteY2" fmla="*/ 1011498 h 2019610"/>
              <a:gd name="connsiteX3" fmla="*/ 3024063 w 3024063"/>
              <a:gd name="connsiteY3" fmla="*/ 2019610 h 2019610"/>
              <a:gd name="connsiteX4" fmla="*/ 3024063 w 3024063"/>
              <a:gd name="connsiteY4" fmla="*/ 2019610 h 2019610"/>
              <a:gd name="connsiteX5" fmla="*/ 0 w 3024063"/>
              <a:gd name="connsiteY5" fmla="*/ 2019610 h 2019610"/>
              <a:gd name="connsiteX6" fmla="*/ 0 w 3024063"/>
              <a:gd name="connsiteY6" fmla="*/ 2019610 h 2019610"/>
              <a:gd name="connsiteX7" fmla="*/ 0 w 3024063"/>
              <a:gd name="connsiteY7" fmla="*/ 1011498 h 2019610"/>
              <a:gd name="connsiteX8" fmla="*/ 1008112 w 3024063"/>
              <a:gd name="connsiteY8" fmla="*/ 3386 h 2019610"/>
              <a:gd name="connsiteX0" fmla="*/ 1320532 w 3336483"/>
              <a:gd name="connsiteY0" fmla="*/ 3386 h 2019610"/>
              <a:gd name="connsiteX1" fmla="*/ 2328371 w 3336483"/>
              <a:gd name="connsiteY1" fmla="*/ 3386 h 2019610"/>
              <a:gd name="connsiteX2" fmla="*/ 3336483 w 3336483"/>
              <a:gd name="connsiteY2" fmla="*/ 1011498 h 2019610"/>
              <a:gd name="connsiteX3" fmla="*/ 3336483 w 3336483"/>
              <a:gd name="connsiteY3" fmla="*/ 2019610 h 2019610"/>
              <a:gd name="connsiteX4" fmla="*/ 3336483 w 3336483"/>
              <a:gd name="connsiteY4" fmla="*/ 2019610 h 2019610"/>
              <a:gd name="connsiteX5" fmla="*/ 312420 w 3336483"/>
              <a:gd name="connsiteY5" fmla="*/ 2019610 h 2019610"/>
              <a:gd name="connsiteX6" fmla="*/ 0 w 3336483"/>
              <a:gd name="connsiteY6" fmla="*/ 2019610 h 2019610"/>
              <a:gd name="connsiteX7" fmla="*/ 312420 w 3336483"/>
              <a:gd name="connsiteY7" fmla="*/ 1011498 h 2019610"/>
              <a:gd name="connsiteX8" fmla="*/ 1320532 w 3336483"/>
              <a:gd name="connsiteY8" fmla="*/ 3386 h 2019610"/>
              <a:gd name="connsiteX0" fmla="*/ 1320532 w 3336483"/>
              <a:gd name="connsiteY0" fmla="*/ 74675 h 2090899"/>
              <a:gd name="connsiteX1" fmla="*/ 2328371 w 3336483"/>
              <a:gd name="connsiteY1" fmla="*/ 74675 h 2090899"/>
              <a:gd name="connsiteX2" fmla="*/ 3336483 w 3336483"/>
              <a:gd name="connsiteY2" fmla="*/ 1082787 h 2090899"/>
              <a:gd name="connsiteX3" fmla="*/ 3336483 w 3336483"/>
              <a:gd name="connsiteY3" fmla="*/ 2090899 h 2090899"/>
              <a:gd name="connsiteX4" fmla="*/ 3336483 w 3336483"/>
              <a:gd name="connsiteY4" fmla="*/ 2090899 h 2090899"/>
              <a:gd name="connsiteX5" fmla="*/ 312420 w 3336483"/>
              <a:gd name="connsiteY5" fmla="*/ 2090899 h 2090899"/>
              <a:gd name="connsiteX6" fmla="*/ 0 w 3336483"/>
              <a:gd name="connsiteY6" fmla="*/ 2090899 h 2090899"/>
              <a:gd name="connsiteX7" fmla="*/ 167640 w 3336483"/>
              <a:gd name="connsiteY7" fmla="*/ 1082787 h 2090899"/>
              <a:gd name="connsiteX8" fmla="*/ 1320532 w 3336483"/>
              <a:gd name="connsiteY8" fmla="*/ 74675 h 2090899"/>
              <a:gd name="connsiteX0" fmla="*/ 1320532 w 3336483"/>
              <a:gd name="connsiteY0" fmla="*/ 74675 h 2090899"/>
              <a:gd name="connsiteX1" fmla="*/ 2328371 w 3336483"/>
              <a:gd name="connsiteY1" fmla="*/ 74675 h 2090899"/>
              <a:gd name="connsiteX2" fmla="*/ 3336483 w 3336483"/>
              <a:gd name="connsiteY2" fmla="*/ 1082787 h 2090899"/>
              <a:gd name="connsiteX3" fmla="*/ 3336483 w 3336483"/>
              <a:gd name="connsiteY3" fmla="*/ 2090899 h 2090899"/>
              <a:gd name="connsiteX4" fmla="*/ 3336483 w 3336483"/>
              <a:gd name="connsiteY4" fmla="*/ 2090899 h 2090899"/>
              <a:gd name="connsiteX5" fmla="*/ 312420 w 3336483"/>
              <a:gd name="connsiteY5" fmla="*/ 2090899 h 2090899"/>
              <a:gd name="connsiteX6" fmla="*/ 0 w 3336483"/>
              <a:gd name="connsiteY6" fmla="*/ 2090899 h 2090899"/>
              <a:gd name="connsiteX7" fmla="*/ 167640 w 3336483"/>
              <a:gd name="connsiteY7" fmla="*/ 1082787 h 2090899"/>
              <a:gd name="connsiteX8" fmla="*/ 1320532 w 3336483"/>
              <a:gd name="connsiteY8" fmla="*/ 74675 h 2090899"/>
              <a:gd name="connsiteX0" fmla="*/ 1320532 w 3336483"/>
              <a:gd name="connsiteY0" fmla="*/ 74675 h 2090899"/>
              <a:gd name="connsiteX1" fmla="*/ 2328371 w 3336483"/>
              <a:gd name="connsiteY1" fmla="*/ 74675 h 2090899"/>
              <a:gd name="connsiteX2" fmla="*/ 3336483 w 3336483"/>
              <a:gd name="connsiteY2" fmla="*/ 1082787 h 2090899"/>
              <a:gd name="connsiteX3" fmla="*/ 3336483 w 3336483"/>
              <a:gd name="connsiteY3" fmla="*/ 2090899 h 2090899"/>
              <a:gd name="connsiteX4" fmla="*/ 3336483 w 3336483"/>
              <a:gd name="connsiteY4" fmla="*/ 2090899 h 2090899"/>
              <a:gd name="connsiteX5" fmla="*/ 312420 w 3336483"/>
              <a:gd name="connsiteY5" fmla="*/ 2090899 h 2090899"/>
              <a:gd name="connsiteX6" fmla="*/ 0 w 3336483"/>
              <a:gd name="connsiteY6" fmla="*/ 2090899 h 2090899"/>
              <a:gd name="connsiteX7" fmla="*/ 167640 w 3336483"/>
              <a:gd name="connsiteY7" fmla="*/ 1082787 h 2090899"/>
              <a:gd name="connsiteX8" fmla="*/ 1320532 w 3336483"/>
              <a:gd name="connsiteY8" fmla="*/ 74675 h 2090899"/>
              <a:gd name="connsiteX0" fmla="*/ 1320532 w 3336483"/>
              <a:gd name="connsiteY0" fmla="*/ 74675 h 2090957"/>
              <a:gd name="connsiteX1" fmla="*/ 2328371 w 3336483"/>
              <a:gd name="connsiteY1" fmla="*/ 74675 h 2090957"/>
              <a:gd name="connsiteX2" fmla="*/ 3336483 w 3336483"/>
              <a:gd name="connsiteY2" fmla="*/ 1082787 h 2090957"/>
              <a:gd name="connsiteX3" fmla="*/ 3336483 w 3336483"/>
              <a:gd name="connsiteY3" fmla="*/ 2090899 h 2090957"/>
              <a:gd name="connsiteX4" fmla="*/ 3336483 w 3336483"/>
              <a:gd name="connsiteY4" fmla="*/ 2090899 h 2090957"/>
              <a:gd name="connsiteX5" fmla="*/ 312420 w 3336483"/>
              <a:gd name="connsiteY5" fmla="*/ 2090899 h 2090957"/>
              <a:gd name="connsiteX6" fmla="*/ 0 w 3336483"/>
              <a:gd name="connsiteY6" fmla="*/ 2090899 h 2090957"/>
              <a:gd name="connsiteX7" fmla="*/ 167640 w 3336483"/>
              <a:gd name="connsiteY7" fmla="*/ 1082787 h 2090957"/>
              <a:gd name="connsiteX8" fmla="*/ 1320532 w 3336483"/>
              <a:gd name="connsiteY8" fmla="*/ 74675 h 2090957"/>
              <a:gd name="connsiteX0" fmla="*/ 1320532 w 3336483"/>
              <a:gd name="connsiteY0" fmla="*/ 74675 h 2090957"/>
              <a:gd name="connsiteX1" fmla="*/ 2328371 w 3336483"/>
              <a:gd name="connsiteY1" fmla="*/ 74675 h 2090957"/>
              <a:gd name="connsiteX2" fmla="*/ 3336483 w 3336483"/>
              <a:gd name="connsiteY2" fmla="*/ 1082787 h 2090957"/>
              <a:gd name="connsiteX3" fmla="*/ 3336483 w 3336483"/>
              <a:gd name="connsiteY3" fmla="*/ 2090899 h 2090957"/>
              <a:gd name="connsiteX4" fmla="*/ 3336483 w 3336483"/>
              <a:gd name="connsiteY4" fmla="*/ 2090899 h 2090957"/>
              <a:gd name="connsiteX5" fmla="*/ 312420 w 3336483"/>
              <a:gd name="connsiteY5" fmla="*/ 2090899 h 2090957"/>
              <a:gd name="connsiteX6" fmla="*/ 0 w 3336483"/>
              <a:gd name="connsiteY6" fmla="*/ 2090899 h 2090957"/>
              <a:gd name="connsiteX7" fmla="*/ 167640 w 3336483"/>
              <a:gd name="connsiteY7" fmla="*/ 1082787 h 2090957"/>
              <a:gd name="connsiteX8" fmla="*/ 1320532 w 3336483"/>
              <a:gd name="connsiteY8" fmla="*/ 74675 h 2090957"/>
              <a:gd name="connsiteX0" fmla="*/ 1320532 w 3336483"/>
              <a:gd name="connsiteY0" fmla="*/ 74675 h 2090957"/>
              <a:gd name="connsiteX1" fmla="*/ 2328371 w 3336483"/>
              <a:gd name="connsiteY1" fmla="*/ 74675 h 2090957"/>
              <a:gd name="connsiteX2" fmla="*/ 3336483 w 3336483"/>
              <a:gd name="connsiteY2" fmla="*/ 1082787 h 2090957"/>
              <a:gd name="connsiteX3" fmla="*/ 3336483 w 3336483"/>
              <a:gd name="connsiteY3" fmla="*/ 2090899 h 2090957"/>
              <a:gd name="connsiteX4" fmla="*/ 3336483 w 3336483"/>
              <a:gd name="connsiteY4" fmla="*/ 2090899 h 2090957"/>
              <a:gd name="connsiteX5" fmla="*/ 0 w 3336483"/>
              <a:gd name="connsiteY5" fmla="*/ 2090899 h 2090957"/>
              <a:gd name="connsiteX6" fmla="*/ 167640 w 3336483"/>
              <a:gd name="connsiteY6" fmla="*/ 1082787 h 2090957"/>
              <a:gd name="connsiteX7" fmla="*/ 1320532 w 3336483"/>
              <a:gd name="connsiteY7" fmla="*/ 74675 h 2090957"/>
              <a:gd name="connsiteX0" fmla="*/ 1320532 w 3336483"/>
              <a:gd name="connsiteY0" fmla="*/ 81101 h 2074523"/>
              <a:gd name="connsiteX1" fmla="*/ 2328371 w 3336483"/>
              <a:gd name="connsiteY1" fmla="*/ 58241 h 2074523"/>
              <a:gd name="connsiteX2" fmla="*/ 3336483 w 3336483"/>
              <a:gd name="connsiteY2" fmla="*/ 1066353 h 2074523"/>
              <a:gd name="connsiteX3" fmla="*/ 3336483 w 3336483"/>
              <a:gd name="connsiteY3" fmla="*/ 2074465 h 2074523"/>
              <a:gd name="connsiteX4" fmla="*/ 3336483 w 3336483"/>
              <a:gd name="connsiteY4" fmla="*/ 2074465 h 2074523"/>
              <a:gd name="connsiteX5" fmla="*/ 0 w 3336483"/>
              <a:gd name="connsiteY5" fmla="*/ 2074465 h 2074523"/>
              <a:gd name="connsiteX6" fmla="*/ 167640 w 3336483"/>
              <a:gd name="connsiteY6" fmla="*/ 1066353 h 2074523"/>
              <a:gd name="connsiteX7" fmla="*/ 1320532 w 3336483"/>
              <a:gd name="connsiteY7" fmla="*/ 81101 h 2074523"/>
              <a:gd name="connsiteX0" fmla="*/ 1320532 w 3336483"/>
              <a:gd name="connsiteY0" fmla="*/ 74381 h 2067803"/>
              <a:gd name="connsiteX1" fmla="*/ 2328371 w 3336483"/>
              <a:gd name="connsiteY1" fmla="*/ 51521 h 2067803"/>
              <a:gd name="connsiteX2" fmla="*/ 3336483 w 3336483"/>
              <a:gd name="connsiteY2" fmla="*/ 1059633 h 2067803"/>
              <a:gd name="connsiteX3" fmla="*/ 3336483 w 3336483"/>
              <a:gd name="connsiteY3" fmla="*/ 2067745 h 2067803"/>
              <a:gd name="connsiteX4" fmla="*/ 3336483 w 3336483"/>
              <a:gd name="connsiteY4" fmla="*/ 2067745 h 2067803"/>
              <a:gd name="connsiteX5" fmla="*/ 0 w 3336483"/>
              <a:gd name="connsiteY5" fmla="*/ 2067745 h 2067803"/>
              <a:gd name="connsiteX6" fmla="*/ 167640 w 3336483"/>
              <a:gd name="connsiteY6" fmla="*/ 1059633 h 2067803"/>
              <a:gd name="connsiteX7" fmla="*/ 1320532 w 3336483"/>
              <a:gd name="connsiteY7" fmla="*/ 74381 h 2067803"/>
              <a:gd name="connsiteX0" fmla="*/ 1320532 w 3336483"/>
              <a:gd name="connsiteY0" fmla="*/ 31681 h 2025103"/>
              <a:gd name="connsiteX1" fmla="*/ 2328371 w 3336483"/>
              <a:gd name="connsiteY1" fmla="*/ 8821 h 2025103"/>
              <a:gd name="connsiteX2" fmla="*/ 3336483 w 3336483"/>
              <a:gd name="connsiteY2" fmla="*/ 1016933 h 2025103"/>
              <a:gd name="connsiteX3" fmla="*/ 3336483 w 3336483"/>
              <a:gd name="connsiteY3" fmla="*/ 2025045 h 2025103"/>
              <a:gd name="connsiteX4" fmla="*/ 3336483 w 3336483"/>
              <a:gd name="connsiteY4" fmla="*/ 2025045 h 2025103"/>
              <a:gd name="connsiteX5" fmla="*/ 0 w 3336483"/>
              <a:gd name="connsiteY5" fmla="*/ 2025045 h 2025103"/>
              <a:gd name="connsiteX6" fmla="*/ 167640 w 3336483"/>
              <a:gd name="connsiteY6" fmla="*/ 1016933 h 2025103"/>
              <a:gd name="connsiteX7" fmla="*/ 1320532 w 3336483"/>
              <a:gd name="connsiteY7" fmla="*/ 31681 h 2025103"/>
              <a:gd name="connsiteX0" fmla="*/ 1320532 w 3336483"/>
              <a:gd name="connsiteY0" fmla="*/ 34432 h 2027854"/>
              <a:gd name="connsiteX1" fmla="*/ 2328371 w 3336483"/>
              <a:gd name="connsiteY1" fmla="*/ 11572 h 2027854"/>
              <a:gd name="connsiteX2" fmla="*/ 3336483 w 3336483"/>
              <a:gd name="connsiteY2" fmla="*/ 1019684 h 2027854"/>
              <a:gd name="connsiteX3" fmla="*/ 3336483 w 3336483"/>
              <a:gd name="connsiteY3" fmla="*/ 2027796 h 2027854"/>
              <a:gd name="connsiteX4" fmla="*/ 3336483 w 3336483"/>
              <a:gd name="connsiteY4" fmla="*/ 2027796 h 2027854"/>
              <a:gd name="connsiteX5" fmla="*/ 0 w 3336483"/>
              <a:gd name="connsiteY5" fmla="*/ 2027796 h 2027854"/>
              <a:gd name="connsiteX6" fmla="*/ 167640 w 3336483"/>
              <a:gd name="connsiteY6" fmla="*/ 1019684 h 2027854"/>
              <a:gd name="connsiteX7" fmla="*/ 1320532 w 3336483"/>
              <a:gd name="connsiteY7" fmla="*/ 34432 h 2027854"/>
              <a:gd name="connsiteX0" fmla="*/ 1320532 w 3336483"/>
              <a:gd name="connsiteY0" fmla="*/ 34432 h 2027854"/>
              <a:gd name="connsiteX1" fmla="*/ 2328371 w 3336483"/>
              <a:gd name="connsiteY1" fmla="*/ 11572 h 2027854"/>
              <a:gd name="connsiteX2" fmla="*/ 2974037 w 3336483"/>
              <a:gd name="connsiteY2" fmla="*/ 196467 h 2027854"/>
              <a:gd name="connsiteX3" fmla="*/ 3336483 w 3336483"/>
              <a:gd name="connsiteY3" fmla="*/ 1019684 h 2027854"/>
              <a:gd name="connsiteX4" fmla="*/ 3336483 w 3336483"/>
              <a:gd name="connsiteY4" fmla="*/ 2027796 h 2027854"/>
              <a:gd name="connsiteX5" fmla="*/ 3336483 w 3336483"/>
              <a:gd name="connsiteY5" fmla="*/ 2027796 h 2027854"/>
              <a:gd name="connsiteX6" fmla="*/ 0 w 3336483"/>
              <a:gd name="connsiteY6" fmla="*/ 2027796 h 2027854"/>
              <a:gd name="connsiteX7" fmla="*/ 167640 w 3336483"/>
              <a:gd name="connsiteY7" fmla="*/ 1019684 h 2027854"/>
              <a:gd name="connsiteX8" fmla="*/ 1320532 w 3336483"/>
              <a:gd name="connsiteY8" fmla="*/ 34432 h 2027854"/>
              <a:gd name="connsiteX0" fmla="*/ 1320532 w 3336483"/>
              <a:gd name="connsiteY0" fmla="*/ 42128 h 2035550"/>
              <a:gd name="connsiteX1" fmla="*/ 2328371 w 3336483"/>
              <a:gd name="connsiteY1" fmla="*/ 19268 h 2035550"/>
              <a:gd name="connsiteX2" fmla="*/ 3062937 w 3336483"/>
              <a:gd name="connsiteY2" fmla="*/ 204163 h 2035550"/>
              <a:gd name="connsiteX3" fmla="*/ 3336483 w 3336483"/>
              <a:gd name="connsiteY3" fmla="*/ 1027380 h 2035550"/>
              <a:gd name="connsiteX4" fmla="*/ 3336483 w 3336483"/>
              <a:gd name="connsiteY4" fmla="*/ 2035492 h 2035550"/>
              <a:gd name="connsiteX5" fmla="*/ 3336483 w 3336483"/>
              <a:gd name="connsiteY5" fmla="*/ 2035492 h 2035550"/>
              <a:gd name="connsiteX6" fmla="*/ 0 w 3336483"/>
              <a:gd name="connsiteY6" fmla="*/ 2035492 h 2035550"/>
              <a:gd name="connsiteX7" fmla="*/ 167640 w 3336483"/>
              <a:gd name="connsiteY7" fmla="*/ 1027380 h 2035550"/>
              <a:gd name="connsiteX8" fmla="*/ 1320532 w 3336483"/>
              <a:gd name="connsiteY8" fmla="*/ 42128 h 2035550"/>
              <a:gd name="connsiteX0" fmla="*/ 1320532 w 3336483"/>
              <a:gd name="connsiteY0" fmla="*/ 42128 h 2035550"/>
              <a:gd name="connsiteX1" fmla="*/ 2328371 w 3336483"/>
              <a:gd name="connsiteY1" fmla="*/ 19268 h 2035550"/>
              <a:gd name="connsiteX2" fmla="*/ 3062937 w 3336483"/>
              <a:gd name="connsiteY2" fmla="*/ 204163 h 2035550"/>
              <a:gd name="connsiteX3" fmla="*/ 3336483 w 3336483"/>
              <a:gd name="connsiteY3" fmla="*/ 1027380 h 2035550"/>
              <a:gd name="connsiteX4" fmla="*/ 3336483 w 3336483"/>
              <a:gd name="connsiteY4" fmla="*/ 2035492 h 2035550"/>
              <a:gd name="connsiteX5" fmla="*/ 3336483 w 3336483"/>
              <a:gd name="connsiteY5" fmla="*/ 2035492 h 2035550"/>
              <a:gd name="connsiteX6" fmla="*/ 0 w 3336483"/>
              <a:gd name="connsiteY6" fmla="*/ 2035492 h 2035550"/>
              <a:gd name="connsiteX7" fmla="*/ 167640 w 3336483"/>
              <a:gd name="connsiteY7" fmla="*/ 1027380 h 2035550"/>
              <a:gd name="connsiteX8" fmla="*/ 1320532 w 3336483"/>
              <a:gd name="connsiteY8" fmla="*/ 42128 h 203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6483" h="2035550">
                <a:moveTo>
                  <a:pt x="1320532" y="42128"/>
                </a:moveTo>
                <a:cubicBezTo>
                  <a:pt x="1505394" y="-11591"/>
                  <a:pt x="2037970" y="-7738"/>
                  <a:pt x="2328371" y="19268"/>
                </a:cubicBezTo>
                <a:cubicBezTo>
                  <a:pt x="2618772" y="46274"/>
                  <a:pt x="2894918" y="36144"/>
                  <a:pt x="3062937" y="204163"/>
                </a:cubicBezTo>
                <a:cubicBezTo>
                  <a:pt x="3230956" y="372182"/>
                  <a:pt x="3333225" y="728509"/>
                  <a:pt x="3336483" y="1027380"/>
                </a:cubicBezTo>
                <a:lnTo>
                  <a:pt x="3336483" y="2035492"/>
                </a:lnTo>
                <a:lnTo>
                  <a:pt x="3336483" y="2035492"/>
                </a:lnTo>
                <a:lnTo>
                  <a:pt x="0" y="2035492"/>
                </a:lnTo>
                <a:cubicBezTo>
                  <a:pt x="2540" y="2042355"/>
                  <a:pt x="-17780" y="1439617"/>
                  <a:pt x="167640" y="1027380"/>
                </a:cubicBezTo>
                <a:cubicBezTo>
                  <a:pt x="495300" y="356315"/>
                  <a:pt x="938928" y="153018"/>
                  <a:pt x="1320532" y="42128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anchor="b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733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6408738" cy="4571140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3348385" y="269776"/>
            <a:ext cx="1871662" cy="1871663"/>
          </a:xfrm>
          <a:prstGeom prst="ellipse">
            <a:avLst/>
          </a:prstGeom>
          <a:blipFill dpi="0" rotWithShape="1">
            <a:blip r:embed="rId3"/>
            <a:srcRect/>
            <a:tile tx="-247650" ty="0" sx="80000" sy="80000" flip="none" algn="tl"/>
          </a:blip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376733" y="729633"/>
            <a:ext cx="2534407" cy="2317010"/>
            <a:chOff x="376733" y="729633"/>
            <a:chExt cx="2534407" cy="2317010"/>
          </a:xfrm>
          <a:solidFill>
            <a:srgbClr val="FFCCCC"/>
          </a:solidFill>
        </p:grpSpPr>
        <p:sp>
          <p:nvSpPr>
            <p:cNvPr id="9" name="円/楕円 8"/>
            <p:cNvSpPr/>
            <p:nvPr userDrawn="1"/>
          </p:nvSpPr>
          <p:spPr>
            <a:xfrm>
              <a:off x="376733" y="1221620"/>
              <a:ext cx="2063213" cy="1825023"/>
            </a:xfrm>
            <a:custGeom>
              <a:avLst/>
              <a:gdLst/>
              <a:ahLst/>
              <a:cxnLst/>
              <a:rect l="l" t="t" r="r" b="b"/>
              <a:pathLst>
                <a:path w="2063213" h="1825023">
                  <a:moveTo>
                    <a:pt x="1080120" y="0"/>
                  </a:moveTo>
                  <a:cubicBezTo>
                    <a:pt x="1180874" y="0"/>
                    <a:pt x="1271961" y="41385"/>
                    <a:pt x="1337071" y="108319"/>
                  </a:cubicBezTo>
                  <a:cubicBezTo>
                    <a:pt x="1381795" y="87460"/>
                    <a:pt x="1431710" y="76205"/>
                    <a:pt x="1484253" y="76205"/>
                  </a:cubicBezTo>
                  <a:cubicBezTo>
                    <a:pt x="1683098" y="76205"/>
                    <a:pt x="1844293" y="237400"/>
                    <a:pt x="1844293" y="436245"/>
                  </a:cubicBezTo>
                  <a:lnTo>
                    <a:pt x="1841703" y="461939"/>
                  </a:lnTo>
                  <a:cubicBezTo>
                    <a:pt x="1971815" y="516074"/>
                    <a:pt x="2063213" y="644456"/>
                    <a:pt x="2063213" y="794186"/>
                  </a:cubicBezTo>
                  <a:cubicBezTo>
                    <a:pt x="2063213" y="885436"/>
                    <a:pt x="2029267" y="968758"/>
                    <a:pt x="1972221" y="1031246"/>
                  </a:cubicBezTo>
                  <a:cubicBezTo>
                    <a:pt x="1990864" y="1070073"/>
                    <a:pt x="2000875" y="1113619"/>
                    <a:pt x="2000875" y="1159502"/>
                  </a:cubicBezTo>
                  <a:cubicBezTo>
                    <a:pt x="2000875" y="1325754"/>
                    <a:pt x="1869449" y="1461309"/>
                    <a:pt x="1704783" y="1466924"/>
                  </a:cubicBezTo>
                  <a:cubicBezTo>
                    <a:pt x="1703929" y="1664876"/>
                    <a:pt x="1543136" y="1825023"/>
                    <a:pt x="1344939" y="1825023"/>
                  </a:cubicBezTo>
                  <a:cubicBezTo>
                    <a:pt x="1235198" y="1825023"/>
                    <a:pt x="1136925" y="1775926"/>
                    <a:pt x="1072107" y="1697457"/>
                  </a:cubicBezTo>
                  <a:cubicBezTo>
                    <a:pt x="1007472" y="1761129"/>
                    <a:pt x="918701" y="1800200"/>
                    <a:pt x="820805" y="1800200"/>
                  </a:cubicBezTo>
                  <a:cubicBezTo>
                    <a:pt x="656901" y="1800200"/>
                    <a:pt x="518578" y="1690678"/>
                    <a:pt x="476657" y="1540351"/>
                  </a:cubicBezTo>
                  <a:cubicBezTo>
                    <a:pt x="455250" y="1544936"/>
                    <a:pt x="433063" y="1547032"/>
                    <a:pt x="410386" y="1547032"/>
                  </a:cubicBezTo>
                  <a:cubicBezTo>
                    <a:pt x="211541" y="1547032"/>
                    <a:pt x="50346" y="1385837"/>
                    <a:pt x="50346" y="1186992"/>
                  </a:cubicBezTo>
                  <a:cubicBezTo>
                    <a:pt x="50346" y="1120182"/>
                    <a:pt x="68543" y="1057623"/>
                    <a:pt x="101497" y="1004736"/>
                  </a:cubicBezTo>
                  <a:cubicBezTo>
                    <a:pt x="38512" y="940336"/>
                    <a:pt x="0" y="852138"/>
                    <a:pt x="0" y="754944"/>
                  </a:cubicBezTo>
                  <a:cubicBezTo>
                    <a:pt x="0" y="578479"/>
                    <a:pt x="126952" y="431666"/>
                    <a:pt x="294626" y="401498"/>
                  </a:cubicBezTo>
                  <a:cubicBezTo>
                    <a:pt x="324794" y="233824"/>
                    <a:pt x="471607" y="106872"/>
                    <a:pt x="648072" y="106872"/>
                  </a:cubicBezTo>
                  <a:cubicBezTo>
                    <a:pt x="701344" y="106872"/>
                    <a:pt x="751913" y="118442"/>
                    <a:pt x="797058" y="139965"/>
                  </a:cubicBezTo>
                  <a:cubicBezTo>
                    <a:pt x="861748" y="54426"/>
                    <a:pt x="964578" y="0"/>
                    <a:pt x="10801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1978177" y="897264"/>
              <a:ext cx="360040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 userDrawn="1"/>
          </p:nvSpPr>
          <p:spPr>
            <a:xfrm>
              <a:off x="2372165" y="729633"/>
              <a:ext cx="281749" cy="2253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 userDrawn="1"/>
          </p:nvSpPr>
          <p:spPr>
            <a:xfrm>
              <a:off x="2770265" y="784564"/>
              <a:ext cx="140875" cy="112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493838"/>
            <a:ext cx="1473200" cy="13684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defRPr>
            </a:lvl1pPr>
            <a:lvl2pPr>
              <a:defRPr>
                <a:latin typeface="HGP創英角ﾎﾟｯﾌﾟ体" pitchFamily="50" charset="-128"/>
                <a:ea typeface="HGP創英角ﾎﾟｯﾌﾟ体" pitchFamily="50" charset="-128"/>
              </a:defRPr>
            </a:lvl2pPr>
            <a:lvl3pPr>
              <a:defRPr>
                <a:latin typeface="HGP創英角ﾎﾟｯﾌﾟ体" pitchFamily="50" charset="-128"/>
                <a:ea typeface="HGP創英角ﾎﾟｯﾌﾟ体" pitchFamily="50" charset="-128"/>
              </a:defRPr>
            </a:lvl3pPr>
            <a:lvl4pPr>
              <a:defRPr>
                <a:latin typeface="HGP創英角ﾎﾟｯﾌﾟ体" pitchFamily="50" charset="-128"/>
                <a:ea typeface="HGP創英角ﾎﾟｯﾌﾟ体" pitchFamily="50" charset="-128"/>
              </a:defRPr>
            </a:lvl4pPr>
            <a:lvl5pPr>
              <a:defRPr>
                <a:latin typeface="HGP創英角ﾎﾟｯﾌﾟ体" pitchFamily="50" charset="-128"/>
                <a:ea typeface="HGP創英角ﾎﾟｯﾌﾟ体" pitchFamily="50" charset="-128"/>
              </a:defRPr>
            </a:lvl5pPr>
          </a:lstStyle>
          <a:p>
            <a:pPr lvl="0"/>
            <a:r>
              <a:rPr kumimoji="1" lang="ja-JP" altLang="en-US" dirty="0"/>
              <a:t>文字を追加する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69031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20437" y="183092"/>
            <a:ext cx="5767864" cy="762000"/>
          </a:xfrm>
          <a:prstGeom prst="rect">
            <a:avLst/>
          </a:prstGeom>
        </p:spPr>
        <p:txBody>
          <a:bodyPr vert="horz" lIns="62746" tIns="31373" rIns="62746" bIns="3137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0437" y="1066800"/>
            <a:ext cx="5767864" cy="3017309"/>
          </a:xfrm>
          <a:prstGeom prst="rect">
            <a:avLst/>
          </a:prstGeom>
        </p:spPr>
        <p:txBody>
          <a:bodyPr vert="horz" lIns="62746" tIns="31373" rIns="62746" bIns="31373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20437" y="4237567"/>
            <a:ext cx="1495372" cy="243417"/>
          </a:xfrm>
          <a:prstGeom prst="rect">
            <a:avLst/>
          </a:prstGeom>
        </p:spPr>
        <p:txBody>
          <a:bodyPr vert="horz" lIns="62746" tIns="31373" rIns="62746" bIns="3137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89C15D7E-AB0E-4F7F-9E9C-35E936D85778}" type="datetimeFigureOut">
              <a:rPr lang="ja-JP" altLang="en-US" smtClean="0"/>
              <a:pPr/>
              <a:t>2022/8/12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189652" y="4237567"/>
            <a:ext cx="2029434" cy="243417"/>
          </a:xfrm>
          <a:prstGeom prst="rect">
            <a:avLst/>
          </a:prstGeom>
        </p:spPr>
        <p:txBody>
          <a:bodyPr vert="horz" lIns="62746" tIns="31373" rIns="62746" bIns="31373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592929" y="4237567"/>
            <a:ext cx="1495372" cy="243417"/>
          </a:xfrm>
          <a:prstGeom prst="rect">
            <a:avLst/>
          </a:prstGeom>
        </p:spPr>
        <p:txBody>
          <a:bodyPr vert="horz" lIns="62746" tIns="31373" rIns="62746" bIns="3137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CFD27D52-14D0-48AB-9C17-B6263B56943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592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ctr" defTabSz="627461" rtl="0" eaLnBrk="1" latinLnBrk="0" hangingPunct="1">
        <a:spcBef>
          <a:spcPct val="0"/>
        </a:spcBef>
        <a:buNone/>
        <a:defRPr kumimoji="1" sz="3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0" indent="0" algn="l" defTabSz="627461" rtl="0" eaLnBrk="1" latinLnBrk="0" hangingPunct="1">
        <a:spcBef>
          <a:spcPct val="20000"/>
        </a:spcBef>
        <a:buFont typeface="Arial" pitchFamily="34" charset="0"/>
        <a:buNone/>
        <a:defRPr kumimoji="1" sz="2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313730" indent="0" algn="l" defTabSz="627461" rtl="0" eaLnBrk="1" latinLnBrk="0" hangingPunct="1">
        <a:spcBef>
          <a:spcPct val="20000"/>
        </a:spcBef>
        <a:buFont typeface="Arial" pitchFamily="34" charset="0"/>
        <a:buNone/>
        <a:defRPr kumimoji="1" sz="19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7462" indent="0" algn="l" defTabSz="627461" rtl="0" eaLnBrk="1" latinLnBrk="0" hangingPunct="1">
        <a:spcBef>
          <a:spcPct val="20000"/>
        </a:spcBef>
        <a:buFont typeface="Arial" pitchFamily="34" charset="0"/>
        <a:buNone/>
        <a:defRPr kumimoji="1" sz="16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41192" indent="0" algn="l" defTabSz="627461" rtl="0" eaLnBrk="1" latinLnBrk="0" hangingPunct="1">
        <a:spcBef>
          <a:spcPct val="20000"/>
        </a:spcBef>
        <a:buFont typeface="Arial" pitchFamily="34" charset="0"/>
        <a:buNone/>
        <a:defRPr kumimoji="1" sz="1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1254923" indent="0" algn="l" defTabSz="627461" rtl="0" eaLnBrk="1" latinLnBrk="0" hangingPunct="1">
        <a:spcBef>
          <a:spcPct val="20000"/>
        </a:spcBef>
        <a:buFont typeface="Arial" pitchFamily="34" charset="0"/>
        <a:buNone/>
        <a:defRPr kumimoji="1" sz="1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1725519" indent="-156865" algn="l" defTabSz="627461" rtl="0" eaLnBrk="1" latinLnBrk="0" hangingPunct="1">
        <a:spcBef>
          <a:spcPct val="200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9249" indent="-156865" algn="l" defTabSz="627461" rtl="0" eaLnBrk="1" latinLnBrk="0" hangingPunct="1">
        <a:spcBef>
          <a:spcPct val="200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52980" indent="-156865" algn="l" defTabSz="627461" rtl="0" eaLnBrk="1" latinLnBrk="0" hangingPunct="1">
        <a:spcBef>
          <a:spcPct val="200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66710" indent="-156865" algn="l" defTabSz="627461" rtl="0" eaLnBrk="1" latinLnBrk="0" hangingPunct="1">
        <a:spcBef>
          <a:spcPct val="20000"/>
        </a:spcBef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3731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7461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1192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923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8653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82384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6114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09845" algn="l" defTabSz="627461" rtl="0" eaLnBrk="1" latinLnBrk="0" hangingPunct="1"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プレースホルダー 3">
            <a:extLst>
              <a:ext uri="{FF2B5EF4-FFF2-40B4-BE49-F238E27FC236}">
                <a16:creationId xmlns:a16="http://schemas.microsoft.com/office/drawing/2014/main" id="{62417622-676A-D33A-0361-88855A68E2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b="2386"/>
          <a:stretch>
            <a:fillRect/>
          </a:stretch>
        </p:blipFill>
        <p:spPr/>
      </p:pic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180033" y="125760"/>
            <a:ext cx="6049317" cy="863600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dirty="0">
                <a:ln w="12700" cmpd="sng">
                  <a:noFill/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CC"/>
                  </a:outerShdw>
                </a:effectLst>
                <a:latin typeface="Aharoni" pitchFamily="2" charset="-79"/>
                <a:cs typeface="Aharoni" pitchFamily="2" charset="-79"/>
              </a:rPr>
              <a:t>夏季休暇のお知らせ</a:t>
            </a:r>
            <a:endParaRPr kumimoji="1" lang="ja-JP" altLang="en-US" sz="4800" dirty="0">
              <a:ln w="12700" cmpd="sng">
                <a:noFill/>
                <a:prstDash val="solid"/>
              </a:ln>
              <a:solidFill>
                <a:srgbClr val="FFFFFF"/>
              </a:solidFill>
              <a:effectLst>
                <a:outerShdw dist="63500" dir="2700000" algn="tl" rotWithShape="0">
                  <a:srgbClr val="0000CC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07999" y="-64484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本テンプレートは２Ｌサイズ（</a:t>
            </a:r>
            <a:r>
              <a:rPr kumimoji="1" lang="en-US" altLang="ja-JP" sz="1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127×178mm</a:t>
            </a:r>
            <a:r>
              <a:rPr lang="ja-JP" altLang="en-US" sz="1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）に対応しています</a:t>
            </a:r>
            <a:endParaRPr kumimoji="1" lang="ja-JP" altLang="en-US" sz="16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44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1119c2e5-8fb9-4d5f-baf1-202c530f2c34" xsi:nil="true"/>
    <IntlLangReviewDate xmlns="1119c2e5-8fb9-4d5f-baf1-202c530f2c34" xsi:nil="true"/>
    <PrimaryImageGen xmlns="1119c2e5-8fb9-4d5f-baf1-202c530f2c34">false</PrimaryImageGen>
    <TPInstallLocation xmlns="1119c2e5-8fb9-4d5f-baf1-202c530f2c34" xsi:nil="true"/>
    <IntlLangReview xmlns="1119c2e5-8fb9-4d5f-baf1-202c530f2c34" xsi:nil="true"/>
    <LocPublishedDependentAssetsLookup xmlns="1119c2e5-8fb9-4d5f-baf1-202c530f2c34" xsi:nil="true"/>
    <Manager xmlns="1119c2e5-8fb9-4d5f-baf1-202c530f2c34" xsi:nil="true"/>
    <NumericId xmlns="1119c2e5-8fb9-4d5f-baf1-202c530f2c34" xsi:nil="true"/>
    <OOCacheId xmlns="1119c2e5-8fb9-4d5f-baf1-202c530f2c34" xsi:nil="true"/>
    <AverageRating xmlns="1119c2e5-8fb9-4d5f-baf1-202c530f2c34" xsi:nil="true"/>
    <CSXUpdate xmlns="1119c2e5-8fb9-4d5f-baf1-202c530f2c34">false</CSXUpdate>
    <APDescription xmlns="1119c2e5-8fb9-4d5f-baf1-202c530f2c34" xsi:nil="true"/>
    <FeatureTagsTaxHTField0 xmlns="1119c2e5-8fb9-4d5f-baf1-202c530f2c34">
      <Terms xmlns="http://schemas.microsoft.com/office/infopath/2007/PartnerControls"/>
    </FeatureTagsTaxHTField0>
    <IntlLangReviewer xmlns="1119c2e5-8fb9-4d5f-baf1-202c530f2c34" xsi:nil="true"/>
    <OpenTemplate xmlns="1119c2e5-8fb9-4d5f-baf1-202c530f2c34">true</OpenTemplate>
    <TaxCatchAll xmlns="1119c2e5-8fb9-4d5f-baf1-202c530f2c34"/>
    <ApprovalLog xmlns="1119c2e5-8fb9-4d5f-baf1-202c530f2c34" xsi:nil="true"/>
    <TPComponent xmlns="1119c2e5-8fb9-4d5f-baf1-202c530f2c34" xsi:nil="true"/>
    <EditorialTags xmlns="1119c2e5-8fb9-4d5f-baf1-202c530f2c34" xsi:nil="true"/>
    <LastModifiedDateTime xmlns="1119c2e5-8fb9-4d5f-baf1-202c530f2c34" xsi:nil="true"/>
    <LegacyData xmlns="1119c2e5-8fb9-4d5f-baf1-202c530f2c34" xsi:nil="true"/>
    <TPLaunchHelpLink xmlns="1119c2e5-8fb9-4d5f-baf1-202c530f2c34" xsi:nil="true"/>
    <LocComments xmlns="1119c2e5-8fb9-4d5f-baf1-202c530f2c34" xsi:nil="true"/>
    <LocProcessedForMarketsLookup xmlns="1119c2e5-8fb9-4d5f-baf1-202c530f2c34" xsi:nil="true"/>
    <Milestone xmlns="1119c2e5-8fb9-4d5f-baf1-202c530f2c34">Beta 1</Milestone>
    <BusinessGroup xmlns="1119c2e5-8fb9-4d5f-baf1-202c530f2c34" xsi:nil="true"/>
    <Providers xmlns="1119c2e5-8fb9-4d5f-baf1-202c530f2c34" xsi:nil="true"/>
    <RecommendationsModifier xmlns="1119c2e5-8fb9-4d5f-baf1-202c530f2c34" xsi:nil="true"/>
    <SourceTitle xmlns="1119c2e5-8fb9-4d5f-baf1-202c530f2c34" xsi:nil="true"/>
    <HandoffToMSDN xmlns="1119c2e5-8fb9-4d5f-baf1-202c530f2c34" xsi:nil="true"/>
    <LocOverallHandbackStatusLookup xmlns="1119c2e5-8fb9-4d5f-baf1-202c530f2c34" xsi:nil="true"/>
    <DirectSourceMarket xmlns="1119c2e5-8fb9-4d5f-baf1-202c530f2c34" xsi:nil="true"/>
    <APEditor xmlns="1119c2e5-8fb9-4d5f-baf1-202c530f2c34">
      <UserInfo>
        <DisplayName/>
        <AccountId xsi:nil="true"/>
        <AccountType/>
      </UserInfo>
    </APEditor>
    <LocNewPublishedVersionLookup xmlns="1119c2e5-8fb9-4d5f-baf1-202c530f2c34" xsi:nil="true"/>
    <SubmitterId xmlns="1119c2e5-8fb9-4d5f-baf1-202c530f2c34" xsi:nil="true"/>
    <TemplateStatus xmlns="1119c2e5-8fb9-4d5f-baf1-202c530f2c34">Complete</TemplateStatus>
    <UAProjectedTotalWords xmlns="1119c2e5-8fb9-4d5f-baf1-202c530f2c34" xsi:nil="true"/>
    <Provider xmlns="1119c2e5-8fb9-4d5f-baf1-202c530f2c34" xsi:nil="true"/>
    <CSXSubmissionDate xmlns="1119c2e5-8fb9-4d5f-baf1-202c530f2c34" xsi:nil="true"/>
    <BlockPublish xmlns="1119c2e5-8fb9-4d5f-baf1-202c530f2c34" xsi:nil="true"/>
    <BugNumber xmlns="1119c2e5-8fb9-4d5f-baf1-202c530f2c34" xsi:nil="true"/>
    <TPLaunchHelpLinkType xmlns="1119c2e5-8fb9-4d5f-baf1-202c530f2c34">Template</TPLaunchHelpLinkType>
    <PublishStatusLookup xmlns="1119c2e5-8fb9-4d5f-baf1-202c530f2c34">
      <Value>452518</Value>
      <Value>502431</Value>
    </PublishStatusLookup>
    <ScenarioTagsTaxHTField0 xmlns="1119c2e5-8fb9-4d5f-baf1-202c530f2c34">
      <Terms xmlns="http://schemas.microsoft.com/office/infopath/2007/PartnerControls"/>
    </ScenarioTagsTaxHTField0>
    <TimesCloned xmlns="1119c2e5-8fb9-4d5f-baf1-202c530f2c34" xsi:nil="true"/>
    <IsDeleted xmlns="1119c2e5-8fb9-4d5f-baf1-202c530f2c34">false</IsDeleted>
    <OriginAsset xmlns="1119c2e5-8fb9-4d5f-baf1-202c530f2c34" xsi:nil="true"/>
    <UALocComments xmlns="1119c2e5-8fb9-4d5f-baf1-202c530f2c34" xsi:nil="true"/>
    <UALocRecommendation xmlns="1119c2e5-8fb9-4d5f-baf1-202c530f2c34">Localize</UALocRecommendation>
    <DSATActionTaken xmlns="1119c2e5-8fb9-4d5f-baf1-202c530f2c34" xsi:nil="true"/>
    <MachineTranslated xmlns="1119c2e5-8fb9-4d5f-baf1-202c530f2c34">false</MachineTranslated>
    <OutputCachingOn xmlns="1119c2e5-8fb9-4d5f-baf1-202c530f2c34">false</OutputCachingOn>
    <ParentAssetId xmlns="1119c2e5-8fb9-4d5f-baf1-202c530f2c34" xsi:nil="true"/>
    <APAuthor xmlns="1119c2e5-8fb9-4d5f-baf1-202c530f2c34">
      <UserInfo>
        <DisplayName>System Account</DisplayName>
        <AccountId>1073741823</AccountId>
        <AccountType/>
      </UserInfo>
    </APAuthor>
    <ClipArtFilename xmlns="1119c2e5-8fb9-4d5f-baf1-202c530f2c34" xsi:nil="true"/>
    <LocOverallLocStatusLookup xmlns="1119c2e5-8fb9-4d5f-baf1-202c530f2c34" xsi:nil="true"/>
    <LocOverallPreviewStatusLookup xmlns="1119c2e5-8fb9-4d5f-baf1-202c530f2c34" xsi:nil="true"/>
    <IntlLocPriority xmlns="1119c2e5-8fb9-4d5f-baf1-202c530f2c34" xsi:nil="true"/>
    <ApprovalStatus xmlns="1119c2e5-8fb9-4d5f-baf1-202c530f2c34">InProgress</ApprovalStatus>
    <LocManualTestRequired xmlns="1119c2e5-8fb9-4d5f-baf1-202c530f2c34" xsi:nil="true"/>
    <TPNamespace xmlns="1119c2e5-8fb9-4d5f-baf1-202c530f2c34" xsi:nil="true"/>
    <TemplateTemplateType xmlns="1119c2e5-8fb9-4d5f-baf1-202c530f2c34">PowerPoint 12 Default</TemplateTemplateType>
    <UANotes xmlns="1119c2e5-8fb9-4d5f-baf1-202c530f2c34" xsi:nil="true"/>
    <ThumbnailAssetId xmlns="1119c2e5-8fb9-4d5f-baf1-202c530f2c34" xsi:nil="true"/>
    <AssetId xmlns="1119c2e5-8fb9-4d5f-baf1-202c530f2c34">TP102773873</AssetId>
    <AssetType xmlns="1119c2e5-8fb9-4d5f-baf1-202c530f2c34" xsi:nil="true"/>
    <TPClientViewer xmlns="1119c2e5-8fb9-4d5f-baf1-202c530f2c34" xsi:nil="true"/>
    <TPFriendlyName xmlns="1119c2e5-8fb9-4d5f-baf1-202c530f2c34" xsi:nil="true"/>
    <PlannedPubDate xmlns="1119c2e5-8fb9-4d5f-baf1-202c530f2c34" xsi:nil="true"/>
    <PolicheckWords xmlns="1119c2e5-8fb9-4d5f-baf1-202c530f2c34" xsi:nil="true"/>
    <TPCommandLine xmlns="1119c2e5-8fb9-4d5f-baf1-202c530f2c34" xsi:nil="true"/>
    <LocOverallPublishStatusLookup xmlns="1119c2e5-8fb9-4d5f-baf1-202c530f2c34" xsi:nil="true"/>
    <LocPublishedLinkedAssetsLookup xmlns="1119c2e5-8fb9-4d5f-baf1-202c530f2c34" xsi:nil="true"/>
    <CrawlForDependencies xmlns="1119c2e5-8fb9-4d5f-baf1-202c530f2c34">false</CrawlForDependencies>
    <InternalTagsTaxHTField0 xmlns="1119c2e5-8fb9-4d5f-baf1-202c530f2c34">
      <Terms xmlns="http://schemas.microsoft.com/office/infopath/2007/PartnerControls"/>
    </InternalTagsTaxHTField0>
    <MarketSpecific xmlns="1119c2e5-8fb9-4d5f-baf1-202c530f2c34" xsi:nil="true"/>
    <LastHandOff xmlns="1119c2e5-8fb9-4d5f-baf1-202c530f2c34" xsi:nil="true"/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VoteCount xmlns="1119c2e5-8fb9-4d5f-baf1-202c530f2c34" xsi:nil="true"/>
    <ContentItem xmlns="1119c2e5-8fb9-4d5f-baf1-202c530f2c34" xsi:nil="true"/>
    <Markets xmlns="1119c2e5-8fb9-4d5f-baf1-202c530f2c34"/>
    <OriginalSourceMarket xmlns="1119c2e5-8fb9-4d5f-baf1-202c530f2c34" xsi:nil="true"/>
    <PublishTargets xmlns="1119c2e5-8fb9-4d5f-baf1-202c530f2c34">OfficeOnline</PublishTargets>
    <ShowIn xmlns="1119c2e5-8fb9-4d5f-baf1-202c530f2c34">Show everywhere</ShowIn>
    <UACurrentWords xmlns="1119c2e5-8fb9-4d5f-baf1-202c530f2c34" xsi:nil="true"/>
    <TPApplication xmlns="1119c2e5-8fb9-4d5f-baf1-202c530f2c34" xsi:nil="true"/>
    <AssetExpire xmlns="1119c2e5-8fb9-4d5f-baf1-202c530f2c34">2100-01-01T00:00:00+00:00</AssetExpire>
    <CampaignTagsTaxHTField0 xmlns="1119c2e5-8fb9-4d5f-baf1-202c530f2c34">
      <Terms xmlns="http://schemas.microsoft.com/office/infopath/2007/PartnerControls"/>
    </CampaignTagsTaxHTField0>
    <LocLastLocAttemptVersionLookup xmlns="1119c2e5-8fb9-4d5f-baf1-202c530f2c34">134748</LocLastLocAttemptVersionLookup>
    <LocLastLocAttemptVersionTypeLookup xmlns="1119c2e5-8fb9-4d5f-baf1-202c530f2c34" xsi:nil="true"/>
    <AssetStart xmlns="1119c2e5-8fb9-4d5f-baf1-202c530f2c34">2011-11-08T08:18:36+00:00</AssetStart>
    <TPExecutable xmlns="1119c2e5-8fb9-4d5f-baf1-202c530f2c34" xsi:nil="true"/>
    <FriendlyTitle xmlns="1119c2e5-8fb9-4d5f-baf1-202c530f2c34" xsi:nil="true"/>
    <LocRecommendedHandoff xmlns="1119c2e5-8fb9-4d5f-baf1-202c530f2c34" xsi:nil="true"/>
    <TPAppVersion xmlns="1119c2e5-8fb9-4d5f-baf1-202c530f2c34" xsi:nil="true"/>
    <AcquiredFrom xmlns="1119c2e5-8fb9-4d5f-baf1-202c530f2c34">Internal MS</AcquiredFrom>
    <IsSearchable xmlns="1119c2e5-8fb9-4d5f-baf1-202c530f2c34">true</IsSearchable>
    <CSXSubmissionMarket xmlns="1119c2e5-8fb9-4d5f-baf1-202c530f2c34" xsi:nil="true"/>
    <Downloads xmlns="1119c2e5-8fb9-4d5f-baf1-202c530f2c34">0</Downloads>
    <EditorialStatus xmlns="1119c2e5-8fb9-4d5f-baf1-202c530f2c34">Complete</EditorialStatus>
    <ArtSampleDocs xmlns="1119c2e5-8fb9-4d5f-baf1-202c530f2c34" xsi:nil="true"/>
    <TrustLevel xmlns="1119c2e5-8fb9-4d5f-baf1-202c530f2c34">1 Microsoft Managed Content</TrustLevel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44EFAB-17E5-44FB-8BEC-6BC9918F1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05DE8E-B0E9-4FAA-8B9C-673697A8861B}">
  <ds:schemaRefs>
    <ds:schemaRef ds:uri="http://schemas.microsoft.com/office/2006/metadata/properties"/>
    <ds:schemaRef ds:uri="http://schemas.microsoft.com/office/infopath/2007/PartnerControls"/>
    <ds:schemaRef ds:uri="1119c2e5-8fb9-4d5f-baf1-202c530f2c34"/>
  </ds:schemaRefs>
</ds:datastoreItem>
</file>

<file path=customXml/itemProps3.xml><?xml version="1.0" encoding="utf-8"?>
<ds:datastoreItem xmlns:ds="http://schemas.openxmlformats.org/officeDocument/2006/customXml" ds:itemID="{76EAE57C-CD8C-492F-BD4C-7D4B4571DC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夏休みの思い出フォトブック</Template>
  <TotalTime>1</TotalTime>
  <Words>16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メイリオ</vt:lpstr>
      <vt:lpstr>Aharoni</vt:lpstr>
      <vt:lpstr>Arial</vt:lpstr>
      <vt:lpstr>Calibri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saikenmiyuki</dc:creator>
  <cp:lastModifiedBy>saikenmiyuki</cp:lastModifiedBy>
  <cp:revision>1</cp:revision>
  <dcterms:created xsi:type="dcterms:W3CDTF">2022-08-12T02:20:02Z</dcterms:created>
  <dcterms:modified xsi:type="dcterms:W3CDTF">2022-08-12T02:21:27Z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</Properties>
</file>